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69" r:id="rId20"/>
    <p:sldId id="273" r:id="rId21"/>
    <p:sldId id="274" r:id="rId22"/>
    <p:sldId id="270" r:id="rId2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0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100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2472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523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37584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899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62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9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6/17/2023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6/17/2023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1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6/17/2023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9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0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6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6/17/2023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2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" y="987773"/>
            <a:ext cx="8596668" cy="2282202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Bảng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Theo </a:t>
            </a:r>
            <a:r>
              <a:rPr lang="en-US" sz="2400" b="1" dirty="0" err="1"/>
              <a:t>Tháng</a:t>
            </a:r>
            <a:endParaRPr lang="en-US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5235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$900</a:t>
                      </a:r>
                      <a:r>
                        <a:rPr lang="en-US" b="1" dirty="0"/>
                        <a:t>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1565</TotalTime>
  <Words>1282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Điều khiển thiết bị thông qua nhiệt đô và độ ẩm</vt:lpstr>
      <vt:lpstr> Bảng Giá Tính Theo Tháng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199</cp:revision>
  <cp:lastPrinted>2023-06-15T12:33:35Z</cp:lastPrinted>
  <dcterms:created xsi:type="dcterms:W3CDTF">2023-06-02T04:17:49Z</dcterms:created>
  <dcterms:modified xsi:type="dcterms:W3CDTF">2023-06-17T03:31:55Z</dcterms:modified>
</cp:coreProperties>
</file>